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A5AF-3740-2EB1-8301-D40719D83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A6844-F396-12A8-1E5C-E9B3840F0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67BE4-18AA-509E-073E-183859A76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A1F4F-BADB-4B05-9A34-F110E99C61B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2EB99-7618-183C-18DC-DEABE6D2D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AFB57-C1FA-5DB0-C2CF-0355BD26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6486-3512-43FC-839A-E179B7EBD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312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30211-DE22-4737-AAC6-2995CE73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F3C0D0-FDE8-F883-A7B6-F9562F3A2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C6D74-D922-721A-EE0C-A1FBE7087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A1F4F-BADB-4B05-9A34-F110E99C61B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2B164-2EE4-940A-B9D4-BE317E4B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7A50E-4319-5457-F411-7E4E67316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6486-3512-43FC-839A-E179B7EBD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436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C587F8-F77B-4BB2-26BA-E7E483880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9367C7-16AF-C8B3-B390-DB4AA1D35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46F2F-49D1-AB9B-AA2D-E4D83319F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A1F4F-BADB-4B05-9A34-F110E99C61B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4BDE8-D5ED-CCA3-569A-9626109FD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DA62D-CBD8-3B4D-776B-E95543C2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6486-3512-43FC-839A-E179B7EBD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74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10EF-2D96-766D-0D42-DAD26A2A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9DDF8-04BF-8D2C-789C-ED728900A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ADBCB-7EDD-7211-447E-9D257A0E5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A1F4F-BADB-4B05-9A34-F110E99C61B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B474E-8D85-D433-AA7E-BEE95EB28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1FE13-C7E5-DB3F-4D67-B737872E7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6486-3512-43FC-839A-E179B7EBD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76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8F452-3AB1-A43B-4AB0-83112BC3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ECE34-474B-BF2B-D4A7-4B3C54DCA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8A7E0-FDE3-8E46-5923-03081075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A1F4F-BADB-4B05-9A34-F110E99C61B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EFCA2-0398-968D-E478-3B9F3C0E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D9CC7-3BC7-9F00-D0CF-A47A6153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6486-3512-43FC-839A-E179B7EBD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614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AFC6-930C-EA79-DDD6-92CD2AF5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CB8F1-8B74-FE92-E26E-D136FEE7B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24D6D-DBD5-A7A1-6B73-E6D3E5033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5CB17-A967-5C3E-CE77-A3A6826DE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A1F4F-BADB-4B05-9A34-F110E99C61B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BE885-9A18-846E-51E2-30C008A8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A6622-5026-1375-9AB3-EF23EC024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6486-3512-43FC-839A-E179B7EBD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962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B667-07BC-CF0A-61C1-CFA320CC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2E4FF-F4D6-CF45-457D-6BE885822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6FD89-4F5F-FFAF-9FC9-31AB54DBD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57AA4-8A4F-6EC8-AC96-28371FB5D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D6D00-D2DF-BA92-6EA8-48A8F528E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69374-07B5-87B1-E87F-1540E2F0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A1F4F-BADB-4B05-9A34-F110E99C61B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852E25-03AB-6E67-D94F-A1E81D4A4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36F56-A920-E73B-5114-FAE6D3F6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6486-3512-43FC-839A-E179B7EBD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490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09C0-B558-5937-92F2-51858C63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80440-BEFA-7F8F-EBB9-3D727B234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A1F4F-BADB-4B05-9A34-F110E99C61B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A798F-AF0C-3483-071B-8D138CB1B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FDDDA-AA87-CE5A-FC84-8FC33122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6486-3512-43FC-839A-E179B7EBD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15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B12E0A-4C59-AD46-6208-5FEF8A58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A1F4F-BADB-4B05-9A34-F110E99C61B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B36EC2-3D05-8781-5308-11A5E9410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639F6-3807-1231-65A5-298255DF7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6486-3512-43FC-839A-E179B7EBD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6647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FCEC-1143-0166-F3F2-AC23A716C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4EB41-62E5-1BAE-A081-EB12A7F91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5CD39-70F5-561A-E3C4-5F67197D0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96AB8-4966-4252-39A2-8DEDBBEA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A1F4F-BADB-4B05-9A34-F110E99C61B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D7144-5EA8-7AFA-9475-4F64D23A2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DD5CE-652B-A8B0-0ED5-D2DD33E8D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6486-3512-43FC-839A-E179B7EBD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306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9E221-ADF8-7B96-7BD4-C93C9A73D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B1704-8DD5-65F2-B020-6CBDB82DC7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9970A-8EFD-54CD-BD17-D2CDE75DB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C13D1-4609-7446-29A8-9552AA5C2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A1F4F-BADB-4B05-9A34-F110E99C61B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97AA8-6169-3898-86F0-EB91C44FE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68D04-03C3-157E-823C-1904AF76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6486-3512-43FC-839A-E179B7EBD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63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B503D-2AC1-352F-F84F-702A8AE06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D8D5A-D7B5-3E1A-FA22-C163CEDBB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E5268-0143-0FF2-6F5A-BB3DFAA8A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4A1F4F-BADB-4B05-9A34-F110E99C61B4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8794E-29BA-0C92-9973-B662E0F3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F123C-931C-81F3-4C48-D2E5F2A93A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286486-3512-43FC-839A-E179B7EBD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6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DC4A-C1FE-C8CF-14C4-C5171DE538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8018C-DEC0-2C56-7031-7A11EC348D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0B46BD-E1C0-56C6-E946-4A6A6A57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D80C86-3F46-F8FE-344A-D5FDA2F6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23" y="3602038"/>
            <a:ext cx="967824" cy="2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93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5DB41-D4AB-231B-3138-6AB4AE6B9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69E3-EB4C-CBC7-CA1E-8252354D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035A2-8694-FF77-E8B4-0B57F4B1A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90457-5BE7-E256-A797-FB2B940D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2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49CAA-7BBF-10CC-127A-641097BB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B41E-0907-0856-EA9C-A8BABCF1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4777F-D336-1885-014F-AEF128711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984E1-1766-1588-E264-252141D7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3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B59DC-6012-758F-0005-2A30FDAF9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14E7-1B85-FCDA-C0DE-0A213A52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63201-05B3-ECBA-FA1D-CA0914E16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37CE1-D02E-9860-B997-B4F1C02B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6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C06CF-192A-F8F6-575E-1933CDE00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C55E8-9924-AD3F-6043-4DB01912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91147-545C-D212-AB93-EF6294FE0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282B1-5B46-5B83-889A-334B4589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8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55026-80DE-5CC5-7AA3-58F34088D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22C05-9DD8-EC67-D84E-8678F54C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0C9F2-8394-3359-969D-9734A3EE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DBC42-753B-DE2C-99F4-09779851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05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1FCB9-BC56-780C-28EB-825657794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2C3C-3800-1DE1-E843-1879B924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BB46A-7095-7461-1940-95078A132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F5CD3-A6E4-91FE-643E-A19C7B5B0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00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B5F86-EC26-7DA7-6400-9F8E3F752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D224-AA9B-647E-9B13-E22724108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7C77-52E1-953A-3532-6CD83DC04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EB278-5CCF-3D41-48F8-6652FA11D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A14B2-27B3-3627-4BCE-50CF365E5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828AB-427B-880C-0401-B023C9DC3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92CDD-E29C-5DCF-66F3-099A33724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13403-780C-C49D-C453-09B4A729D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47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C4BFC-846D-2B2B-9BE1-75E52DFA5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B95C-238D-00D3-479A-883090AB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5B480-BB02-F47C-D261-FCF47BD0A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098A1-E0BC-3182-4B39-0B0DB1AC2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87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6560A-19EB-23C1-E3A1-1CC16982B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216E-BB2B-A2B7-8226-35DDB9A3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4A0D0-8E16-367C-B6EA-B00EA71DD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0ECE3-66F3-7E0A-8CDD-93E100768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74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C476-88D1-6AFE-F67A-434F23AF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58C28-DC04-9F63-A288-09656276D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2967B-D6DA-0692-DE26-2BB3841A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03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5F4EF-E0EA-AC03-4AC9-990CA3A6E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660DD-9E2B-DBAC-7B65-DD56DAC2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F179D-8C4D-BDF4-BA45-D35CDB75B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7AC47-C3D1-7773-C361-E472A1A1A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60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9D00E-D69D-E4CF-A1B6-50C7E3F1F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898E1-6CF1-4122-7957-8975DFB6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8A742-AC20-E0CD-3901-3810BBDD3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F26DF3-98C9-6678-322F-DEC5211C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5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DF6F-BA4A-4542-C53D-B22CCDA34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527D-15F4-D1D4-123C-EFC66B79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D6049-302B-1661-FBD7-2CF3D5E20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96F52-52AD-E835-276A-30405FF7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89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FD125-2634-A122-C451-E60F70424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31F7A-BF61-23E2-6711-06C37E7E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65F51-0ADF-06C4-4EA1-93C90903D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61B783-EA64-8425-37FA-A9AA988F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78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7FDC1-3724-A244-DBCB-E119557EB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3D0A6-3C02-6A3C-1680-5BFECA62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198E4-0BD9-40F2-0E64-DED02218E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4E14F-0033-BDF3-B1FF-5281EDF01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66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B8FAF-B86B-A22E-099B-48C371F9F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4186-ECE6-2BC0-CF9B-7B889103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A1A77-6DD9-4C79-50CE-C7A9214C3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D2250-B7C7-4078-2646-DAEEFC697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56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E7FF5-2BE4-A363-B39F-599A39397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30F5-6396-1F73-EAB8-DEB6A4DCD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C7A1F-C24D-ED8E-F44D-BBAE307F1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2168F-4545-FD48-C4D4-911BE91A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77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7322B-45D6-5137-B9EF-13142265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76EB3-17C9-D271-7677-E9454B477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CC3B9-3B19-1977-9A30-927315DC9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ABAA6-9E4A-9781-6B8F-3F7AEC591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09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Abhay Maurya</dc:creator>
  <cp:lastModifiedBy>Abhay Maurya</cp:lastModifiedBy>
  <cp:revision>1</cp:revision>
  <dcterms:created xsi:type="dcterms:W3CDTF">2025-11-18T18:04:43Z</dcterms:created>
  <dcterms:modified xsi:type="dcterms:W3CDTF">2025-11-18T18:05:24Z</dcterms:modified>
</cp:coreProperties>
</file>